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4389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726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5731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298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819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8484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673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2250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218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648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9456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2B982-252B-48B3-96F8-E5B0FB0F82D8}" type="datetimeFigureOut">
              <a:rPr lang="et-EE" smtClean="0"/>
              <a:t>19.03.2015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48C4-CDA9-4942-9B15-14B7D65F9F0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245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SWOT</a:t>
            </a:r>
            <a:endParaRPr lang="et-EE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038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36176"/>
              </p:ext>
            </p:extLst>
          </p:nvPr>
        </p:nvGraphicFramePr>
        <p:xfrm>
          <a:off x="1" y="1"/>
          <a:ext cx="9143998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5"/>
                <a:gridCol w="3567895"/>
                <a:gridCol w="4460488"/>
              </a:tblGrid>
              <a:tr h="924724"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>
                          <a:solidFill>
                            <a:schemeClr val="tx1"/>
                          </a:solidFill>
                        </a:rPr>
                        <a:t>Helpful</a:t>
                      </a:r>
                      <a:endParaRPr lang="et-E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dirty="0" smtClean="0">
                          <a:solidFill>
                            <a:schemeClr val="tx1"/>
                          </a:solidFill>
                        </a:rPr>
                        <a:t>Harmful</a:t>
                      </a:r>
                      <a:endParaRPr lang="et-E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6663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Internal origin</a:t>
                      </a:r>
                      <a:endParaRPr lang="et-E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STRENGTHS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Skilled welders</a:t>
                      </a:r>
                      <a:r>
                        <a:rPr lang="et-EE" sz="1400" baseline="0" dirty="0" smtClean="0"/>
                        <a:t> (manual welding 135,136)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baseline="0" dirty="0" smtClean="0"/>
                        <a:t>ONE STOP SHOP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baseline="0" dirty="0" smtClean="0"/>
                        <a:t>Good customer base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baseline="0" dirty="0" smtClean="0"/>
                        <a:t>Short material lead times (1...3 days)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Good tools</a:t>
                      </a:r>
                      <a:r>
                        <a:rPr lang="et-EE" sz="1400" baseline="0" dirty="0" smtClean="0"/>
                        <a:t> (machinery)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Possible expansion on same premises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Complicated low volume products (3..5T)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t-E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WEAKNESSES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Low profit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Low cash flow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OTD situation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Poor control over work performance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Foremans (planning performance, control)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t-EE" sz="1400" baseline="0" dirty="0" smtClean="0"/>
                        <a:t>Low engineering capability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t-EE" sz="1400" baseline="0" dirty="0" smtClean="0"/>
                        <a:t>Customer share unbalanced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t-EE" sz="1400" baseline="0" dirty="0" smtClean="0"/>
                        <a:t>Sold product profitability unknown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t-EE" sz="1400" dirty="0"/>
                    </a:p>
                  </a:txBody>
                  <a:tcPr/>
                </a:tc>
              </a:tr>
              <a:tr h="2966637">
                <a:tc>
                  <a:txBody>
                    <a:bodyPr/>
                    <a:lstStyle/>
                    <a:p>
                      <a:r>
                        <a:rPr lang="et-EE" b="1" dirty="0" smtClean="0"/>
                        <a:t>External origin</a:t>
                      </a:r>
                      <a:endParaRPr lang="et-E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OPPORTUNITIES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Going „East“! (material purchases)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Possible Nordic customers (SWE, FIN)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Acting as SMG material purchaser dealer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t-EE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Good reputation of quality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t-EE" sz="1400" baseline="0" dirty="0" smtClean="0"/>
                        <a:t>LCC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t-EE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t-E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THREATS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dirty="0" smtClean="0"/>
                        <a:t>Open</a:t>
                      </a:r>
                      <a:r>
                        <a:rPr lang="et-EE" sz="1400" baseline="0" dirty="0" smtClean="0"/>
                        <a:t> labour market (vicinity of Finland)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baseline="0" dirty="0" smtClean="0"/>
                        <a:t>Bad reputation of OTD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baseline="0" dirty="0" smtClean="0"/>
                        <a:t>Other low cost countries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t-EE" sz="1400" baseline="0" dirty="0" smtClean="0"/>
                        <a:t>Recession in Swedish economy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t-EE" sz="1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t-EE" sz="1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t-EE" sz="14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t-E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9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129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SWOT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</dc:title>
  <dc:creator>Indrek Männiksaar</dc:creator>
  <cp:lastModifiedBy>Virgo Tuul</cp:lastModifiedBy>
  <cp:revision>39</cp:revision>
  <dcterms:created xsi:type="dcterms:W3CDTF">2012-04-02T12:33:22Z</dcterms:created>
  <dcterms:modified xsi:type="dcterms:W3CDTF">2015-03-19T14:16:54Z</dcterms:modified>
</cp:coreProperties>
</file>